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ohRaQSniy/NqSsVkQ+lJSJKp/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f50807a6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2f50807a6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f50807a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2f50807a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f50807a6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2f50807a6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f50807a6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2f50807a6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f50807a6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2f50807a6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50807a6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2f50807a6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f50807a6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2f50807a6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f50807a6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12f50807a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f50807a6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2f50807a6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f50807a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2f50807a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f50807a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2f50807a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6"/>
          <p:cNvSpPr txBox="1"/>
          <p:nvPr/>
        </p:nvSpPr>
        <p:spPr>
          <a:xfrm>
            <a:off x="76200" y="76200"/>
            <a:ext cx="1140300" cy="62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(If You Want)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16"/>
          <p:cNvCxnSpPr/>
          <p:nvPr/>
        </p:nvCxnSpPr>
        <p:spPr>
          <a:xfrm>
            <a:off x="246675" y="808075"/>
            <a:ext cx="85656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" name="Google Shape;11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2737" y="76200"/>
            <a:ext cx="621539" cy="6212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Environmental Test Document</a:t>
            </a:r>
            <a:endParaRPr b="1"/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# </a:t>
            </a:r>
            <a:r>
              <a:rPr b="1" lang="en"/>
              <a:t>1064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UCASAL</a:t>
            </a:r>
            <a:endParaRPr b="1"/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 Test Configuration</a:t>
            </a:r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test </a:t>
            </a:r>
            <a:r>
              <a:rPr lang="en"/>
              <a:t>requirements</a:t>
            </a:r>
            <a:r>
              <a:rPr lang="en"/>
              <a:t>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test requires a method to heat the CanSat to 60C for a period of 2 hours.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heated gun we could </a:t>
            </a:r>
            <a:r>
              <a:rPr lang="en"/>
              <a:t>achieve</a:t>
            </a:r>
            <a:r>
              <a:rPr lang="en"/>
              <a:t> a </a:t>
            </a:r>
            <a:r>
              <a:rPr lang="en"/>
              <a:t>constant</a:t>
            </a:r>
            <a:r>
              <a:rPr lang="en"/>
              <a:t> </a:t>
            </a:r>
            <a:r>
              <a:rPr lang="en"/>
              <a:t>temperature</a:t>
            </a:r>
            <a:r>
              <a:rPr lang="en"/>
              <a:t> </a:t>
            </a:r>
            <a:r>
              <a:rPr lang="en"/>
              <a:t>because</a:t>
            </a:r>
            <a:r>
              <a:rPr lang="en"/>
              <a:t> it has temperature regulation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6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f50807a63_0_81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 Test Configuration</a:t>
            </a:r>
            <a:endParaRPr/>
          </a:p>
        </p:txBody>
      </p:sp>
      <p:sp>
        <p:nvSpPr>
          <p:cNvPr id="137" name="Google Shape;137;g12f50807a63_0_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test setup: A insulated foam box was builded with ductape and foam sheet cut to size, then a heat gun with temperature regulation.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 used: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Insulated foam box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Heat gun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thermometer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8" name="Google Shape;138;g12f50807a63_0_81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2f50807a63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775" y="2221400"/>
            <a:ext cx="3555225" cy="19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 Test Procedures</a:t>
            </a:r>
            <a:endParaRPr/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Thermal Test Procedure 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Place CanSat into a thermal chamber.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Turn on the CanSat.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Close and seal the thermal chamber.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Turn on the heat source.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Monitor the temperature and turn off the heat source when the internal temperature reaches 60C and turn on the heat source when the temperature drops to 55C.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f50807a63_0_17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 Test Procedures</a:t>
            </a:r>
            <a:endParaRPr/>
          </a:p>
        </p:txBody>
      </p:sp>
      <p:sp>
        <p:nvSpPr>
          <p:cNvPr id="152" name="Google Shape;152;g12f50807a63_0_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	</a:t>
            </a:r>
            <a:r>
              <a:rPr lang="en"/>
              <a:t>Maintain the test conditions for two hours.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	Turn off the heat source and perform visual inspection and any functional tests to verify the CanSat survived the thermal exposure and can operate as expected.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	With the CanSat still hot, test any mechanisms and structures to make sure the integrity has not been compromised. Take precautions to avoid injury.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	Verify epoxy joints and composite materials still maintain their strengths.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g12f50807a63_0_17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 Test Results</a:t>
            </a:r>
            <a:endParaRPr/>
          </a:p>
        </p:txBody>
      </p:sp>
      <p:sp>
        <p:nvSpPr>
          <p:cNvPr id="159" name="Google Shape;159;p8"/>
          <p:cNvSpPr txBox="1"/>
          <p:nvPr>
            <p:ph idx="1" type="body"/>
          </p:nvPr>
        </p:nvSpPr>
        <p:spPr>
          <a:xfrm>
            <a:off x="311700" y="1152475"/>
            <a:ext cx="8520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Pictures after and during the test</a:t>
            </a:r>
            <a:endParaRPr b="1"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36000"/>
            <a:ext cx="1927625" cy="3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488" y="1590175"/>
            <a:ext cx="1913020" cy="3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3271" y="1590175"/>
            <a:ext cx="1913020" cy="34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f50807a63_2_2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Thermal</a:t>
            </a:r>
            <a:r>
              <a:rPr lang="en"/>
              <a:t> Test Results</a:t>
            </a:r>
            <a:endParaRPr/>
          </a:p>
        </p:txBody>
      </p:sp>
      <p:sp>
        <p:nvSpPr>
          <p:cNvPr id="169" name="Google Shape;169;g12f50807a63_2_2"/>
          <p:cNvSpPr txBox="1"/>
          <p:nvPr>
            <p:ph idx="1" type="body"/>
          </p:nvPr>
        </p:nvSpPr>
        <p:spPr>
          <a:xfrm>
            <a:off x="311700" y="1152475"/>
            <a:ext cx="85206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</a:t>
            </a:r>
            <a:r>
              <a:rPr lang="en"/>
              <a:t> test video link: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https://www.youtube.com/watch?v=z6ZLSaMW8qI&amp;list=PLB4T2blgpn1zDjfDYQ6E9uwNnkYHthWgt&amp;index=2</a:t>
            </a:r>
            <a:endParaRPr/>
          </a:p>
        </p:txBody>
      </p:sp>
      <p:pic>
        <p:nvPicPr>
          <p:cNvPr id="170" name="Google Shape;170;g12f50807a63_2_2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2f50807a63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9900" y="2316225"/>
            <a:ext cx="5004473" cy="2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Vibration Test Configuration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a sander secured to a vise, then the cansat was secured with </a:t>
            </a:r>
            <a:r>
              <a:rPr lang="en"/>
              <a:t>duct tape</a:t>
            </a:r>
            <a:r>
              <a:rPr lang="en"/>
              <a:t> and the vibration test was made power on and off in short cycles and checking that telemetry was correct.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 used: 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sander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0" y="2136225"/>
            <a:ext cx="4453426" cy="26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Vibration Test Procedures</a:t>
            </a:r>
            <a:endParaRPr/>
          </a:p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Vibration Test Procedures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Power on the CanSat.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accelerometer data is being collected.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Power up the sander.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the sander is up to full speed, wait 5 seconds.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Power down the sander to a full stop.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steps iii to v four more times.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Inspect the CanSat for damage and functionality.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accelerometer data is still being collected.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Power down CanSat. 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Vibration Test Results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3601726" cy="22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150" y="1152474"/>
            <a:ext cx="4277155" cy="2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f50807a63_2_11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Vibration</a:t>
            </a:r>
            <a:r>
              <a:rPr lang="en"/>
              <a:t> Test Results</a:t>
            </a:r>
            <a:endParaRPr/>
          </a:p>
        </p:txBody>
      </p:sp>
      <p:sp>
        <p:nvSpPr>
          <p:cNvPr id="200" name="Google Shape;200;g12f50807a63_2_11"/>
          <p:cNvSpPr txBox="1"/>
          <p:nvPr>
            <p:ph idx="1" type="body"/>
          </p:nvPr>
        </p:nvSpPr>
        <p:spPr>
          <a:xfrm>
            <a:off x="311700" y="1152475"/>
            <a:ext cx="85206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Vibration</a:t>
            </a:r>
            <a:r>
              <a:rPr lang="en"/>
              <a:t> test video link: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https://www.youtube.com/watch?v=JcvvOYnskc4&amp;list=PLB4T2blgpn1zDjfDYQ6E9uwNnkYHthWgt&amp;index=3</a:t>
            </a:r>
            <a:endParaRPr/>
          </a:p>
        </p:txBody>
      </p:sp>
      <p:pic>
        <p:nvPicPr>
          <p:cNvPr id="201" name="Google Shape;201;g12f50807a63_2_11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2f50807a63_2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250" y="2293375"/>
            <a:ext cx="5398125" cy="2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Performed tests: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Drop test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Thermal test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Vibration test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Vacuum test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Vacuum Test Configuration</a:t>
            </a:r>
            <a:endParaRPr/>
          </a:p>
        </p:txBody>
      </p:sp>
      <p:sp>
        <p:nvSpPr>
          <p:cNvPr id="208" name="Google Shape;20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materials used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A bucket 18  litres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	A vacuum cleaner (was broken before the test)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test could not be performed because the vacuum cleaner broke before it.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Vacuum Test Procedures</a:t>
            </a:r>
            <a:endParaRPr/>
          </a:p>
        </p:txBody>
      </p:sp>
      <p:sp>
        <p:nvSpPr>
          <p:cNvPr id="215" name="Google Shape;21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test could not be performed because the vacuum cleaner broke before it.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50807a63_1_5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Vacuum Test Results</a:t>
            </a:r>
            <a:endParaRPr/>
          </a:p>
        </p:txBody>
      </p:sp>
      <p:sp>
        <p:nvSpPr>
          <p:cNvPr id="222" name="Google Shape;222;g12f50807a63_1_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picture of just before vacuum test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12f50807a63_1_5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2f50807a6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26" y="1710300"/>
            <a:ext cx="1717525" cy="29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2f50807a63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038" y="1723788"/>
            <a:ext cx="1717525" cy="296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f50807a63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650" y="1696898"/>
            <a:ext cx="1717525" cy="302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f50807a63_1_14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Vacuum Test Results</a:t>
            </a:r>
            <a:endParaRPr/>
          </a:p>
        </p:txBody>
      </p:sp>
      <p:sp>
        <p:nvSpPr>
          <p:cNvPr id="232" name="Google Shape;232;g12f50807a63_1_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1064 agrees to get a new vacuum cleaner, to be able to carry out this test correctly, and send the result.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g12f50807a63_1_14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f50807a63_2_20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Vacuum Test Results</a:t>
            </a:r>
            <a:endParaRPr/>
          </a:p>
        </p:txBody>
      </p:sp>
      <p:sp>
        <p:nvSpPr>
          <p:cNvPr id="239" name="Google Shape;239;g12f50807a63_2_20"/>
          <p:cNvSpPr txBox="1"/>
          <p:nvPr>
            <p:ph idx="1" type="body"/>
          </p:nvPr>
        </p:nvSpPr>
        <p:spPr>
          <a:xfrm>
            <a:off x="311700" y="1152475"/>
            <a:ext cx="85206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Vacuum</a:t>
            </a:r>
            <a:r>
              <a:rPr lang="en"/>
              <a:t> test video link: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https://www.youtube.com/watch?v=B4DHOETePwA&amp;list=PLB4T2blgpn1zDjfDYQ6E9uwNnkYHthWgt&amp;index=4</a:t>
            </a:r>
            <a:endParaRPr/>
          </a:p>
        </p:txBody>
      </p:sp>
      <p:pic>
        <p:nvPicPr>
          <p:cNvPr id="240" name="Google Shape;240;g12f50807a63_2_20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2f50807a63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375" y="2203425"/>
            <a:ext cx="5398100" cy="27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47" name="Google Shape;24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test worked correctly.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Thermal test </a:t>
            </a:r>
            <a:r>
              <a:rPr lang="en"/>
              <a:t>worked correctly.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Vibration test worked correctly.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Vacuum test didn’t work correctly, because the vacuum cleaner was broken before the test.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15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f50807a63_0_71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Configuration</a:t>
            </a:r>
            <a:endParaRPr/>
          </a:p>
        </p:txBody>
      </p:sp>
      <p:sp>
        <p:nvSpPr>
          <p:cNvPr id="72" name="Google Shape;72;g12f50807a63_0_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test Requirements: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test requires a 61 cm non-stretching cord.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CANSAT, and free space so the cansat does not hit the ground.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structure must not flex during the drop test.</a:t>
            </a:r>
            <a:endParaRPr/>
          </a:p>
        </p:txBody>
      </p:sp>
      <p:pic>
        <p:nvPicPr>
          <p:cNvPr id="73" name="Google Shape;73;g12f50807a63_0_71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Configuration</a:t>
            </a:r>
            <a:endParaRPr/>
          </a:p>
        </p:txBody>
      </p:sp>
      <p:sp>
        <p:nvSpPr>
          <p:cNvPr id="79" name="Google Shape;7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put a thick wooden stick in a ladder secured by a weight to avoid movement, then we attached with the rope the cansat tied to the parachute cord with a </a:t>
            </a:r>
            <a:r>
              <a:rPr lang="en"/>
              <a:t>length</a:t>
            </a:r>
            <a:r>
              <a:rPr lang="en"/>
              <a:t> of 61 cm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Materials used: 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Wooden stick and rigid rope </a:t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250" y="2058950"/>
            <a:ext cx="4829052" cy="27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Procedures</a:t>
            </a:r>
            <a:endParaRPr/>
          </a:p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Drop Test Procedure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Power on CanSat.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telemetry is being received.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Raise CanSat by the attached cord, so that the attachment points of the cord, on the eye bolt and the parachute, are at the same height.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 the CanSat.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the CanSat did not lose power.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Inspect for any damage, or detached parts.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telemetry is still being received.</a:t>
            </a:r>
            <a:endParaRPr/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Results</a:t>
            </a:r>
            <a:endParaRPr/>
          </a:p>
        </p:txBody>
      </p:sp>
      <p:sp>
        <p:nvSpPr>
          <p:cNvPr id="94" name="Google Shape;94;p5"/>
          <p:cNvSpPr txBox="1"/>
          <p:nvPr>
            <p:ph idx="1" type="body"/>
          </p:nvPr>
        </p:nvSpPr>
        <p:spPr>
          <a:xfrm>
            <a:off x="285050" y="960075"/>
            <a:ext cx="8589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Pictures before the test</a:t>
            </a:r>
            <a:endParaRPr b="1"/>
          </a:p>
        </p:txBody>
      </p:sp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49" y="1480875"/>
            <a:ext cx="1970449" cy="35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875" y="1480863"/>
            <a:ext cx="1970449" cy="35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4463" y="1480869"/>
            <a:ext cx="1970449" cy="350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f50807a63_0_45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Results</a:t>
            </a:r>
            <a:endParaRPr/>
          </a:p>
        </p:txBody>
      </p:sp>
      <p:sp>
        <p:nvSpPr>
          <p:cNvPr id="104" name="Google Shape;104;g12f50807a63_0_45"/>
          <p:cNvSpPr txBox="1"/>
          <p:nvPr>
            <p:ph idx="1" type="body"/>
          </p:nvPr>
        </p:nvSpPr>
        <p:spPr>
          <a:xfrm>
            <a:off x="285050" y="960075"/>
            <a:ext cx="8589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CanSat was secured during the test</a:t>
            </a:r>
            <a:endParaRPr b="1"/>
          </a:p>
        </p:txBody>
      </p:sp>
      <p:pic>
        <p:nvPicPr>
          <p:cNvPr id="105" name="Google Shape;105;g12f50807a63_0_45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2f50807a6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725" y="1338550"/>
            <a:ext cx="5530933" cy="3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2f50807a63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75" y="1338550"/>
            <a:ext cx="1993876" cy="35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f50807a63_0_53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Results</a:t>
            </a:r>
            <a:endParaRPr/>
          </a:p>
        </p:txBody>
      </p:sp>
      <p:sp>
        <p:nvSpPr>
          <p:cNvPr id="113" name="Google Shape;113;g12f50807a63_0_53"/>
          <p:cNvSpPr txBox="1"/>
          <p:nvPr>
            <p:ph idx="1" type="body"/>
          </p:nvPr>
        </p:nvSpPr>
        <p:spPr>
          <a:xfrm>
            <a:off x="285050" y="960075"/>
            <a:ext cx="85890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the drop test we conclude that our cansat pass it </a:t>
            </a:r>
            <a:r>
              <a:rPr b="1" lang="en"/>
              <a:t>successfully</a:t>
            </a:r>
            <a:r>
              <a:rPr b="1" lang="en"/>
              <a:t>.</a:t>
            </a:r>
            <a:endParaRPr b="1"/>
          </a:p>
        </p:txBody>
      </p:sp>
      <p:pic>
        <p:nvPicPr>
          <p:cNvPr id="114" name="Google Shape;114;g12f50807a63_0_53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2f50807a6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50" y="2131775"/>
            <a:ext cx="4363824" cy="2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2f50807a63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025" y="1420150"/>
            <a:ext cx="29718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50807a63_0_24"/>
          <p:cNvSpPr txBox="1"/>
          <p:nvPr>
            <p:ph type="title"/>
          </p:nvPr>
        </p:nvSpPr>
        <p:spPr>
          <a:xfrm>
            <a:off x="1309925" y="100500"/>
            <a:ext cx="68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Drop Test Results</a:t>
            </a:r>
            <a:endParaRPr/>
          </a:p>
        </p:txBody>
      </p:sp>
      <p:sp>
        <p:nvSpPr>
          <p:cNvPr id="122" name="Google Shape;122;g12f50807a63_0_24"/>
          <p:cNvSpPr txBox="1"/>
          <p:nvPr>
            <p:ph idx="1" type="body"/>
          </p:nvPr>
        </p:nvSpPr>
        <p:spPr>
          <a:xfrm>
            <a:off x="229925" y="1119775"/>
            <a:ext cx="85206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test video link: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https://www.youtube.com/watch?v=TmI1x93eNg8&amp;list=PLB4T2blgpn1zDjfDYQ6E9uwNnkYHthWgt&amp;index=1</a:t>
            </a:r>
            <a:r>
              <a:rPr lang="en"/>
              <a:t> </a:t>
            </a:r>
            <a:endParaRPr/>
          </a:p>
        </p:txBody>
      </p:sp>
      <p:pic>
        <p:nvPicPr>
          <p:cNvPr id="123" name="Google Shape;123;g12f50807a63_0_24"/>
          <p:cNvPicPr preferRelativeResize="0"/>
          <p:nvPr/>
        </p:nvPicPr>
        <p:blipFill rotWithShape="1">
          <a:blip r:embed="rId3">
            <a:alphaModFix/>
          </a:blip>
          <a:srcRect b="21313" l="0" r="0" t="18032"/>
          <a:stretch/>
        </p:blipFill>
        <p:spPr>
          <a:xfrm>
            <a:off x="0" y="0"/>
            <a:ext cx="1264936" cy="74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2f50807a6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900" y="2222775"/>
            <a:ext cx="5321475" cy="28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